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6644-8707-43B9-8186-F5E5AD00AFD4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6337-E8A3-4D79-BEAA-38E44F3191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1858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6644-8707-43B9-8186-F5E5AD00AFD4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6337-E8A3-4D79-BEAA-38E44F3191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7118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6644-8707-43B9-8186-F5E5AD00AFD4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6337-E8A3-4D79-BEAA-38E44F3191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257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6644-8707-43B9-8186-F5E5AD00AFD4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6337-E8A3-4D79-BEAA-38E44F3191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3951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6644-8707-43B9-8186-F5E5AD00AFD4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6337-E8A3-4D79-BEAA-38E44F3191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613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6644-8707-43B9-8186-F5E5AD00AFD4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6337-E8A3-4D79-BEAA-38E44F3191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776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6644-8707-43B9-8186-F5E5AD00AFD4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6337-E8A3-4D79-BEAA-38E44F3191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667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6644-8707-43B9-8186-F5E5AD00AFD4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6337-E8A3-4D79-BEAA-38E44F3191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4861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6644-8707-43B9-8186-F5E5AD00AFD4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6337-E8A3-4D79-BEAA-38E44F3191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986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6644-8707-43B9-8186-F5E5AD00AFD4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6337-E8A3-4D79-BEAA-38E44F3191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6533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D6644-8707-43B9-8186-F5E5AD00AFD4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6337-E8A3-4D79-BEAA-38E44F3191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8068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D6644-8707-43B9-8186-F5E5AD00AFD4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26337-E8A3-4D79-BEAA-38E44F3191F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3424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72816"/>
            <a:ext cx="5873122" cy="3383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1"/>
          <p:cNvSpPr txBox="1">
            <a:spLocks noChangeArrowheads="1"/>
          </p:cNvSpPr>
          <p:nvPr/>
        </p:nvSpPr>
        <p:spPr bwMode="auto">
          <a:xfrm>
            <a:off x="2541386" y="972017"/>
            <a:ext cx="40469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ECGF-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induced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proliferation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NHDF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300-090/-090-H)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11078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2013-07-25T14:02:50Z</dcterms:created>
  <dcterms:modified xsi:type="dcterms:W3CDTF">2015-03-12T14:20:54Z</dcterms:modified>
</cp:coreProperties>
</file>